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2" r:id="rId5"/>
    <p:sldId id="283" r:id="rId6"/>
    <p:sldId id="285" r:id="rId7"/>
    <p:sldId id="284" r:id="rId8"/>
    <p:sldId id="28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80">
    <iact:property name="dataType"/>
    <iact:actionData xml:id="d0">
      <inkml:trace xmlns:inkml="http://www.w3.org/2003/InkML" xml:id="stk0" contextRef="#ctx0" brushRef="#br0">9538 8574 0,'507'-50'23,"1168"75"-18,-1219 51 5,1 26-4,-1-26 4,-126 0-1,-76 0 1,-77 0 0,-50-51 1,-51 1 0,-25-26 228,228-76-230,787-254 1,-52 102 1,52 101-2,-508 76 5,0 51 1,-51 0-13,-151 0 9,-52 0-3,-50 0 5,-102 0-4,-25 0 0,-51 0 0,-25 0 2,-26-25-1,0 25 0,128 25 239,202 127-239,-26 0 1,-49-25-1,-103-25-1,1-26 1,-1 0 2,-75-51-4,75 1 2,-75-1 0,75 26 2,-24-26-4,24 1 2,-25-1 1,-25 26-3,0-26 3,-51 0-2,-25 1 1,25-26 0,-51 25 1,26-25 0,-26 0 9,1 0-1,-1 0 211,178-25-221,304-1 3,-151-24-4,-77 24 5,-26 26-5,-50 0 1,-101 0 1,25 0 1,-26 0-2,-25 0 2,26 0-1,-26 0-1,0 0 2,-25 0-2,-1 0 4,26 0-4,-50 0 1,25 0 0,-26 0-2,0 0 2,1 0 29</inkml:trace>
    </iact:actionData>
  </iact:action>
  <iact:action type="add" startTime="29010">
    <iact:property name="dataType"/>
    <iact:actionData xml:id="d1">
      <inkml:trace xmlns:inkml="http://www.w3.org/2003/InkML" xml:id="stk1" contextRef="#ctx0" brushRef="#br0">4008 12532 0,'0'-26'11,"50"26"24,204 0-22,203 0-6,-26 51 3,-25 0 0,0 25-1,-51-51 1,51 77 1,-77-77-1,-24-25 0,-102 51-1,0-51 1,-26 25 1,-75-25-2,-26 0 2,-25 0 1,-26 0 1,0 0 270,77 0-273,253-76 0,51 25 0,-76 26 2,-26-26-2,1 51-2,-52 0 2,-50 0 1,76 26-2,-127-1 1,51 0 2,-25 26-4,-77-51 3,26 51-1,-51-51-1,1 25 3,-52-25-4,26 25 2,-26-25 1,0 0-1,-25 26 0,26-26 0,24 0 180,52 0-180,431-127 2,-127 26-6,-1 75 5,-49 26 0,-52-51-3,-50 51 2,-51 0 0,25 0 0,-76 0 0,0 0 2,-25 0-3,-25 51 2,-1-25-1,-50-1-2,25 0 2,-25 1 0,-1-1 0,1 0 0,0-25 0,-26 26 0,1-1 10,-1-25-9</inkml:trace>
    </iact:actionData>
  </iact:action>
  <iact:action type="add" startTime="40767">
    <iact:property name="dataType"/>
    <iact:actionData xml:id="d2">
      <inkml:trace xmlns:inkml="http://www.w3.org/2003/InkML" xml:id="stk2" contextRef="#ctx0" brushRef="#br0">17656 14992 0,'50'0'46,"306"76"-31,684 152-11,-431-101 6,-26-25 1,-177-77 0,0 77-2,-51-77 1,-51-25-1,-25 51 3,-76-51-4,-50 0 2,-52 0 1,1 0 0,-52 0-3,102 0 232,889-229-230,-534 153 0,-50 26 0,-1-1-1,-101 51 3,-50-26-2,-52-24 1,-24 24-1,-77 1-2,26-26 4,-26 26-5,25-51 4,1 50-1,-26 1 1,-25 0-2,25-26 0,-50 26 1,-26-1 1,-26 1-2,1 25 1,-25-25 2,-1 25-2,0 0 18,1 0 62,-1 0-39,0 0-11,1 0 9</inkml:trace>
    </iact:actionData>
  </iact:action>
  <iact:action type="add" startTime="43005">
    <iact:property name="dataType"/>
    <iact:actionData xml:id="d3">
      <inkml:trace xmlns:inkml="http://www.w3.org/2003/InkML" xml:id="stk3" contextRef="#ctx0" brushRef="#br0">7305 15981 0,'153'0'17,"100"0"-4,26 0-2,-126 0-5,50 0 1,-51 0 3,-25 0 1,-26 0-3,-25 0 4,0 0-3,26 0 3,-52 0-4,-24 0 3,25 0-2,-26 0 1,0 0-1,1 0 2,-1 0 9,0 0 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46">
    <iact:property name="dataType"/>
    <iact:actionData xml:id="d0">
      <inkml:trace xmlns:inkml="http://www.w3.org/2003/InkML" xml:id="stk0" contextRef="#ctx0" brushRef="#br0">3018 4009 0,'51'0'78,"177"0"-66,178 0-6,-152 0 4,-1 0 0,-24-51 1,-77 51-1,0 0-1,-25 0 5,-25 0-9,-26 0 7,0 0-2,51 0-1,-51 0 0,51 0 2,25 0-2,0 0 3,0 0-3,0 0 2,-25 0-1,25 0 0,1 0 0,-52 0-2,51 0 4,-25 0-4,25 0 2,-50 0 0,-1-26 0,-25 26 1,1 0 218,125-25-219,204-26 1,-101 51-1,-1-25-1,-50 25 1,0 0 1,-51 0 2,-26 0-7,-25 0 7,1 0-4,-27 0-1,-24 0 3,-1 0 0,-25 0-3,-25 0 4,25 0-3,-25 0 0,0 0 0,-26 0 3,0 25-3,1-25 2,25 0-2,-26 0 2,0 0 178,51 0-178,229 0-1,253 51-1,-203-26 1,26 52-1,-77-1 2,0-26-1,-75-24 0,-26 24 0,0-50 1,-76 26-2,-26-26 2,26 0 0,-26 25-3,1-25 2,-26 0 0,-25 0-1,25 0 3,-51 26-4,26-26 4,-26 0 19,51 0 156,178 0-177,253-153 0,-152 128 0,-50-26 0,-51 51 1,-1 0 1,-75 26-4,-26-26 1,-25 25 1,0 26 0,-51-51 0,0 25 3,-25 0-6,25 26 5,-25-51-3,-1 26 0,1-26 1,0 0 0,-26 0 0,0 0 0,1 0 0,-1 0 170,51 0-170,229-102-1,75 26 1,-75 0 4,-77 25-7,-25 26 3,0-1 3,-26 26-6,-75 0 3,25 0 0,-26 0 0,-50 0 2,25 26-4,-25-1 2,-26-25 1,1 26-2,-1-26 0,0 0 1,1 0 13,-1 0 5,0 0 12,1 0-20,-1 0 2,1 0 5,-1 0-5</inkml:trace>
    </iact:actionData>
  </iact:action>
  <iact:action type="add" startTime="24864">
    <iact:property name="dataType"/>
    <iact:actionData xml:id="d1">
      <inkml:trace xmlns:inkml="http://www.w3.org/2003/InkML" xml:id="stk1" contextRef="#ctx0" brushRef="#br0">19254 4846 0,'152'0'19,"837"0"-13,153 0-4,-533 0 6,431 0 3,-482 0 0,-101 0-3,-1 0 1,-50-51 1,-152 51-1,-51 0 2,-26-25-2,-100 25 1,-27 0 0,1 0 0,-26 0 250,1 0-250,253-51 0,177 51 1,-126-26-3,-25 26 3,-52 0 1,-50 0-5,-51 0 4,-25-25-1,-25 25 1,-26 0-2,0 0 1,-25 0 0,-1 0 1,-24 0-1,-1 0-1,1 0 1,-1 0 9,0 0 12</inkml:trace>
    </iact:actionData>
  </iact:action>
  <iact:action type="add" startTime="38038">
    <iact:property name="dataType"/>
    <iact:actionData xml:id="d2">
      <inkml:trace xmlns:inkml="http://www.w3.org/2003/InkML" xml:id="stk2" contextRef="#ctx0" brushRef="#br0">6088 6900 0,'25'0'56,"127"0"-42,381 26-7,-76-26 6,-1 25-6,-24 26 5,-77-51-5,25 0 3,26 0 0,-25-26 4,-77 1-6,-50-26 0,-1 51 3,-100 0-1,24 0 0,-75 0-1,-26 0 2,-25 0-2,-1 0 0,-24 26 1,24-26 242,52 0-243,304 0 1,50-51-1,-100 26 1,-27-26 2,-24 51-4,-52-26 2,1 26 0,-51 0 1,-51 0-1,26 0 0,-26 0 0,-50 0 0,-1 26-1,-25-1 1,-25-25 0,0 26 0,-26-26 1,0 0-2,1 25 1,-1-25 221,51 0-222,203 0 2,178-25-2,-102 25 1,-51-26 2,1 26-3,-102 0 0,-26 0 2,-75 0-2,25 0 1,-102 0 2,26 0-4,0 0 2,-26 0 0,0 0 0,1 0 0,-1 0 9</inkml:trace>
    </iact:actionData>
  </iact:action>
  <iact:action type="add" startTime="46566">
    <iact:property name="dataType"/>
    <iact:actionData xml:id="d3">
      <inkml:trace xmlns:inkml="http://www.w3.org/2003/InkML" xml:id="stk3" contextRef="#ctx0" brushRef="#br0">5936 7484 0,'-51'0'6,"25"0"2,-24 0 3,-52 76-1,26-51-3,-25 26 1,25-26 0,-1 1 1,1 50 2,-25-51 1,50 26-1,-25-26-3,25 1 1,-50 24 3,50 1-4,0 0 4,-25 25-4,-25 0 4,50-25-2,-25 50-1,25-50 0,-25 0 3,51-1-3,-26-24 1,51-1 1,-25 0 6,-1 1 3,26 25 21,0-1-31,0 26 1,51 51-1,50 0-1,-50-25 1,51-26 1,-26 25-2,101-50 1,1 25-1,50 0 2,-25-51-2,51 26 3,25-26 0,-76-25-4,0 0 2,0 51-2,50-51 2,-24 0 3,-26 0-5,0 0 2,0 0-1,0 0 2,25 26-2,-76-26 3,0 0-2,0 0-1,-25 0 3,-25 0-3,-26 0-1,51 0 4,0-51-3,-51 0 1,0 0 0,0 1-1,-25 24 1,-1-24 2,1 24-2,-26-25 1,26 26-4,0-26 3,0 26 2,-26 0-3,26-26 0,-26 26 1,1-1 0,-26 1 1,25-1 0,26 26-3,-26-25 3,0-26 0,1 26-1,24 0 0,1-26 2,-25 25-6,24-24 6,1 24-2,-26-24-1,26 24 3,0 1-5,-26-26 3,26 26 0,0-1 2,-1 1-2,1-26-2,0 26 2,0 25 0,-1-25 0,-24-1 0,-1 26 0,1 0 0,-1-25 0,51 25 340,0 0-341,26 0 2,-26 0-1,-26 0 2,1 0-3,-25 0-1,-1 0 5,0 0-6,26 0 5,-26 0-3,1 0 0,-1 0 2,0 0-1,1 0 30,-26-25-30,25 25 10,-25-26 60,-51 1-50,-50-26-18,-77-50-3,1-26-1,25 25 3,25 52-2,51-1 5,-51-25-7,51 25 5,-51 0-5,51 26 6,-26-51-2,26 50-4,25 1 4,-25 0-2,0-1 0,0 1 1,0 0 0,-25-1 0,-26 26 0,25-25 2,-25-26-4,-25 51 3,-76-25 1,126 25-3,-50-26 1,-25 26-2,24 0 3,1 0-2,51 0 1,-51 0 1,25 0 0,0 26-3,25-1 2,1 1 1,25-1 0,25 26-3,0-26 4,26-25-4,0 0 4,-1 0 216,-50 0-208,-51 0-9,-101 0-3,25 51 2,25-51 1,77 25-1,-26-25 1,26 25-2,-1-25 1,51 26-1,-25-26 2,26 25-2,24-25 4,1 0-5,-1 26 1,1-26 1,0 0 13,-1 25-6,1-25 5,0 0-2,25 25-1,-26-25-10,1 0 1,0 0 0,-1 26 2,1-26 7,-1 0 10</inkml:trace>
    </iact:actionData>
  </iact:action>
  <iact:action type="add" startTime="65893">
    <iact:property name="dataType"/>
    <iact:actionData xml:id="d4">
      <inkml:trace xmlns:inkml="http://www.w3.org/2003/InkML" xml:id="stk4" contextRef="#ctx0" brushRef="#br0">14510 10807 0,'25'-26'16,"77"26"-4,177 0 5,76 0-15,-76 51 5,-25 0 3,-1-26 4,-24 26-7,-26-26 2,-26 1 4,-24-26-5,-1 50 3,0-50-1,-25 0-2,-26 0 2,26 0 0,-51 0 0,-25-25 0,0 25 0,-26-25 0,26 25 0,-26-26 2,1 26-4,-1-25 22,0 25 1,-25-25-12,26 25-8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05">
    <iact:property name="dataType"/>
    <iact:actionData xml:id="d0">
      <inkml:trace xmlns:inkml="http://www.w3.org/2003/InkML" xml:id="stk0" contextRef="#ctx0" brushRef="#br0">17072 6063 0,'0'0'6,"152"0"24,254 0-15,-76 26-10,-25-26 3,-1 25 4,0 26-2,-50-51-1,0 0 1,-51 0 1,76 0-3,-76 25 1,-51-25 3,0 0-3,-25 0 3,-26 0-4,1 0 2,-77 0-1,26 0 2,0 0 1,-26 0 227,26 0-225,50 0-8,52 0 3,24 0 2,-75 0-1,-26 0 1,25 0-3,-25 0 2,0 0-1,0 0 3,1 0-3,24 0 2,-25 0-2,0 0 1,-25 0 0,0 0 1,-26 0-2,0 0 1,1 0-1,-1 0 1,1 0 10,-1 0 1</inkml:trace>
    </iact:actionData>
  </iact:action>
  <iact:action type="add" startTime="7760">
    <iact:property name="dataType"/>
    <iact:actionData xml:id="d1">
      <inkml:trace xmlns:inkml="http://www.w3.org/2003/InkML" xml:id="stk1" contextRef="#ctx0" brushRef="#br0">24048 7230 0,'0'-25'47,"26"25"-17,75 0-21,102-51 1,0 51 1,-25 0-1,-26 0 0,-51 0 1,26 0-2,-25 0 2,25 0 1,-26 0-4,26 0 2,-26-25-1,-24 25 0,24-26 4,-50 1-6,25-26 3,-25 26 0,-26-26 0,26 0 0,-26 1 2,0 50 266,26 0-266,152 0-3,51 0 0,-1 0 1,-50 0 0,0 0 0,-50 0 0,-1 0 0,25 0 0,-101 0 1,26 0 1,-1 0-5,-24 0 4,-1 0-1,0 25 0,25 0-1,-50-25 2,0 26-2,-1-26 1,-50 25 0,51-25-1,-25 0 3,-1 0-2,0 25-1,1-25 2,-1 0 8,26 0-8,-26 0-3,0 0 2,26 0 1,-25 0-2,-1 0 12,0 0-12,1 0 3,-1 0-3,0 0 12,1 0 29,-1 0-31,1 0-9,-1 0 12,0 0-15,1 0 15,-1 0-3,0 0-7,1 0-5,-1 0 14,0 0-2</inkml:trace>
    </iact:actionData>
  </iact:action>
  <iact:action type="add" startTime="17918">
    <iact:property name="dataType"/>
    <iact:actionData xml:id="d2">
      <inkml:trace xmlns:inkml="http://www.w3.org/2003/InkML" xml:id="stk2" contextRef="#ctx0" brushRef="#br0">11238 8372 0,'25'0'49,"305"-26"-40,228-75-2,-152 50 3,-51 51 1,0-25-1,-51 25-1,1 0 1,-77 0 0,-25 0 0,-101 0 0,24 0 0,-50 0 0,1 0 0,-52 0 0,26 0-1,25 0 271,152 0-269,279 0 0,-101 0-1,51 0-1,-51 0 1,0 25-1,-102-25 3,1 0-2,-52 0 0,-50 0-1,-76 25 1,-25-25 1,-26 0-1,25 26-1,-50-26 2,0 0-2,-26 25 21,0-25 219,77 0-239,253 0 0,51 25-1,-51 26 4,-25-25-3,-76-26-2,-1 50 2,-50-50 3,-51 0-5,-25 26 1,0-26 2,-51 0-3,-50 25 3,-1-25 0,0 0-1,1 0-1,-1 0 251,51 0-249,203 0-1,229 0-2,-128 0 2,26 0 0,-51 0 0,-51 0 0,1 0 0,-77 0 0,-25-25 1,-76 25 0,-26 0-1,-24 0-2,-27-26 4,-24 26-4,-1 0 2,0 0 1,1 0-2,-1 0 11,26 0 210,228 0-220,279 0 0,-203 0 0,-50 0 1,-1 0-2,-101 26 2,-25-26-1,-77 50-1,1-24 3,-26-26-2,-51 0-1,0 0 0,1 0 2,-26 25 0,25-25-3</inkml:trace>
    </iact:actionData>
  </iact:action>
  <iact:action type="add" startTime="26338">
    <iact:property name="dataType"/>
    <iact:actionData xml:id="d3">
      <inkml:trace xmlns:inkml="http://www.w3.org/2003/InkML" xml:id="stk3" contextRef="#ctx0" brushRef="#br0">15601 13952 0,'25'0'76,"26"-25"-66,177 25 4,229-51-7,-102 0 3,-51 51 1,1 0-2,-51 0 3,-51 0-5,25 0 2,-76 0 2,-50 0 0,24 0-3,-50 0 4,-25 0-2,-25 0-1,24 0 0,-24 0 23,-1 0 237,51 0-258,178-50-3,50-52 3,-50 77 0,-76-1-3,24-24 2,27 24 1,-77 26-1,51 0-2,-102 0 4,77-25-4,-26 25 2,0 0 1,-50 0-2,25 0 3,-51 0-4,-25 0 3,-1 0-1,1 0-1,-26 0 1,1 0 0,-1 0 220,1 0-220,100 0 1,153 25-1,-76 1 1,26 24-3,-77-24 2,-25-1 0,-26 0 0,26 26 0,-51-51 1,51 26-1,-51-26 0,51 25 2,-51-25-5,0 0 5,0 0-3,26 0 2,-77 0-2,26 0 3,0 0-4,-26 0 1,26 0 1,-26 0 0,26 0 1,-51 25-2,25-25 1,0 0 2,26 0-4,-25 0 2,-1 0 2,0 0-5,1 0 16,-1 0 5,0 0 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02">
    <iact:property name="dataType"/>
    <iact:actionData xml:id="d0">
      <inkml:trace xmlns:inkml="http://www.w3.org/2003/InkML" xml:id="stk0" contextRef="#ctx0" brushRef="#br0">14180 5378 0,'0'0'5,"203"-25"5,-51 25-2,77 0 1,-26 0-3,0 0 3,-51 0 3,25 0-5,-75 0 5,-26 25-2,25-25 0,-24 0-2,-27 0 4,-24 0-2,-1 0-1,0 0 0,1 0 3,-1 0 1,0 0-6,1 0 12,-1 0 21</inkml:trace>
    </iact:actionData>
  </iact:action>
  <iact:action type="add" startTime="13812">
    <iact:property name="dataType"/>
    <iact:actionData xml:id="d1">
      <inkml:trace xmlns:inkml="http://www.w3.org/2003/InkML" xml:id="stk1" contextRef="#ctx0" brushRef="#br0">6088 9488 0,'50'0'13,"128"-26"-3,203-50-1,-128 25-2,-24 26 5,-77 25-4,-51-25 2,1 25 0,-52-26 0,1 26 1,0 0 8,-26 0 1,1 0 0</inkml:trace>
    </iact:actionData>
  </iact:action>
  <iact:action type="add" startTime="14871">
    <iact:property name="dataType"/>
    <iact:actionData xml:id="d2">
      <inkml:trace xmlns:inkml="http://www.w3.org/2003/InkML" xml:id="stk2" contextRef="#ctx0" brushRef="#br0">8650 11136 0,'127'-76'9,"-51"26"1,-25 24 0,-1 1 0,-24 0 0,-1-1 0,26 26 1,-51-25 1,25 25-5,1-26 3,-1 26 11,-25-25 18,25 25-28</inkml:trace>
    </iact:actionData>
  </iact:action>
  <iact:action type="add" startTime="17558">
    <iact:property name="dataType"/>
    <iact:actionData xml:id="d3">
      <inkml:trace xmlns:inkml="http://www.w3.org/2003/InkML" xml:id="stk3" contextRef="#ctx0" brushRef="#br0">8904 12405 0,'50'0'130,"52"0"-120,101 0 1,-51 0-2,0 0 0,-25 0 1,-25 0 0,-26 0 0,0 0 0,-26 0 0,1 0 0,0 0 0,0 0 0,-26 0 0,26 0 0,-26 0 0,1 0 20,-1 0 10</inkml:trace>
    </iact:actionData>
  </iact:action>
  <iact:action type="add" startTime="20090">
    <iact:property name="dataType"/>
    <iact:actionData xml:id="d4">
      <inkml:trace xmlns:inkml="http://www.w3.org/2003/InkML" xml:id="stk4" contextRef="#ctx0" brushRef="#br0">9715 13470 0,'77'0'95,"125"0"-85,103 0 1,-1 0 0,-50 0-2,-51 0 1,0 0-1,-51 0 1,51 0 1,-25 0-2,-26-25 0,-25 25 2,-26 0 1,26 0-4,-51 0 3,0 0 0,-25 0-4,0 0 5,-1 0-2,1 0-1,0 0 2,-26 0 9,1 0-1,-1 0-10,0 0 33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33">
    <iact:property name="dataType"/>
    <iact:actionData xml:id="d0">
      <inkml:trace xmlns:inkml="http://www.w3.org/2003/InkML" xml:id="stk0" contextRef="#ctx0" brushRef="#br0">21436 9006 0,'0'-26'79,"25"26"-68,26 0-2,76-25 5,25 25-6,0-51-1,-25 26 5,-51-1-4,25 1 2,-75 0 2,-1 25-2,0-26-2,1 26 2,-1 0 1,-25-25-2,26 25 1,-1 0 22,-25-25 66</inkml:trace>
    </iact:actionData>
  </iact:action>
  <iact:action type="add" startTime="11870">
    <iact:property name="dataType"/>
    <iact:actionData xml:id="d1">
      <inkml:trace xmlns:inkml="http://www.w3.org/2003/InkML" xml:id="stk1" contextRef="#ctx0" brushRef="#br0">22425 8727 0,'-25'0'49,"-1"0"-40,1 0 11,-26 0-10,0 0 11,26 0-12,-26 0 1,26 0 0,0 0 2,-1 0-4,1 0 42,76 0 111,-1 0-153,1 0 5,0 0-2,-1 0-5,1 0 5,0 0 0,-26 0-3,1 0 4,-1 0 6,0 0-7,1 25 10,-26 0-12,25-25 0,-25 26 2,26-1-1,-26 0 1,0 1 28,0-1-18,0 1 7,0-1 13,0 0-21,0 1 1,-26-26-3,26 25-8,-25-25 0,25 25 1,-26 1 8,1-26 2,25 25-10</inkml:trace>
    </iact:actionData>
  </iact:action>
  <iact:action type="add" startTime="18698">
    <iact:property name="dataType"/>
    <iact:actionData xml:id="d2">
      <inkml:trace xmlns:inkml="http://www.w3.org/2003/InkML" xml:id="stk2" contextRef="#ctx0" brushRef="#br0">16666 5175 0,'0'-25'85,"51"0"-75,25-51-1,102-26 3,-1 1-2,-50 50-2,-76 0 4,0-25-2,-1 51-1,1-1 0,-26 26 11,1 0 0,-26-25-10</inkml:trace>
    </iact:actionData>
  </iact:action>
  <iact:action type="add" startTime="19802">
    <iact:property name="dataType"/>
    <iact:actionData xml:id="d3">
      <inkml:trace xmlns:inkml="http://www.w3.org/2003/InkML" xml:id="stk3" contextRef="#ctx0" brushRef="#br0">16895 5175 0,'25'-25'121,"26"0"-107,25-26-10,25 0 8,-50 0-3,0 26 3,0 0-5,-26-1 3,0 1 0,-25 0 10,26 25-10,-1 0 1,-25-26-1,25 1-1,1 25 2,-1-25-1,0 25 10,-25-26 10,26 26-9,-1 0 27</inkml:trace>
    </iact:actionData>
  </iact:action>
  <iact:action type="add" startTime="23002">
    <iact:property name="dataType"/>
    <iact:actionData xml:id="d4">
      <inkml:trace xmlns:inkml="http://www.w3.org/2003/InkML" xml:id="stk4" contextRef="#ctx0" brushRef="#br0">26611 5353 0,'25'-25'138,"51"-1"-129,0-50 2,0 25 0,26 1-4,-51 24 6,-1 1-6,-24 0 5,-26-1-4,25 26 4,-25-25-3,25 25 0,1-26 11,-1 26 0,1 0-10,-1 0 10,-25-25-8,25 25 6,1-25 14,-26-1 7,25 26-29</inkml:trace>
    </iact:actionData>
  </iact:action>
  <iact:action type="add" startTime="24480">
    <iact:property name="dataType"/>
    <iact:actionData xml:id="d5">
      <inkml:trace xmlns:inkml="http://www.w3.org/2003/InkML" xml:id="stk5" contextRef="#ctx0" brushRef="#br0">26788 5632 0,'0'-25'58,"0"-1"-47,26-24-2,24-1 0,26 0 3,-25-25-2,-25 76-2,24-51 2,-50 26 0,26-1 3,-1 1-6,26 25 3,-51-25 0,25 25 2,1-26-4,-1 26 45,0 0 4,-25-25 3,26 25 30</inkml:trace>
    </iact:actionData>
  </iact:action>
  <iact:action type="add" startTime="32113">
    <iact:property name="dataType"/>
    <iact:actionData xml:id="d6">
      <inkml:trace xmlns:inkml="http://www.w3.org/2003/InkML" xml:id="stk6" contextRef="#ctx0" brushRef="#br0">18036 15398 0,'26'0'38,"24"0"-28,1 25 0,25 26 0,51 25 0,-76-25 0,25 0-1,-51-1 2,26-24-2,-26-1 3,1 0-4,-26 1 2,25 25 1,0-26-1,1 0 9,-26 1 3,0-1-14,25 0 2,1 1 22,-1-26 7,0 0-30,1 0 2,151-127-2,102-101 3,0-26-4,-50 51 6,24 25-8,-75 26 5,-51 51-2,-51 50 1,-25 0 1,50-25-2,-76 76 1,1 0 1,-1-25-2,-25-1 2,26 26-2,-1 0 11,-25-25 71</inkml:trace>
    </iact:actionData>
  </iact:action>
  <iact:action type="add" startTime="33632">
    <iact:property name="dataType"/>
    <iact:actionData xml:id="d7">
      <inkml:trace xmlns:inkml="http://www.w3.org/2003/InkML" xml:id="stk7" contextRef="#ctx0" brushRef="#br0">20700 14510 0,'-25'0'48,"-1"0"-38,-25 0 10,1 0-10,24 0 0,-24 0-1,24 0 2,1 0-2,-1 0 3,1 0-2,0 0 10,-1 0-1,1 0 1,0 0 11,75 0 150,77 0-172,-51 0 0,0 0 0,-25 0 1,0 0-1,0 0 3,-26 0 0,0 0-4,1 0 3,-1 0 18,0 0-7,1 0 6,-26 25 33,0 1-32,0-1-20,0 26 0,-26 50 2,26-24-2,-25 24 2,0-25-1,25-51 1,-26 26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79">
    <iact:property name="dataType"/>
    <iact:actionData xml:id="d0">
      <inkml:trace xmlns:inkml="http://www.w3.org/2003/InkML" xml:id="stk0" contextRef="#ctx0" brushRef="#br0">4008 13572 0,'25'0'120,"178"0"-111,203 0 0,-102 0 2,-50 0-2,-51 0 1,0 0 1,-26 0 1,-75 25-4,-26-25 1,25 0 1,-25 0 0,-50 0 2,-1 0-3,1 0 1,-1 0-1,0 0 1,1 0 11,-1 25 9,0-25 229,1 0-248,75 0-3,77 0 2,25 0 2,-26 0-4,-24 0 2,-52 0 1,26 0-2,-51 0 1,-25 0 1,-1 0-1,-24 0-1,25 0 3,-26 0 17,0 0 0</inkml:trace>
    </iact:actionData>
  </iact:action>
  <iact:action type="add" startTime="17853">
    <iact:property name="dataType"/>
    <iact:actionData xml:id="d1">
      <inkml:trace xmlns:inkml="http://www.w3.org/2003/InkML" xml:id="stk1" contextRef="#ctx0" brushRef="#br0">2942 14510 0,'0'-25'36,"51"-1"-6,101 1-17,203 25-8,0 0 5,26 0 2,25 101-2,0-75-1,-51 25 1,51-51-1,-51 25 4,-51-25-6,1 0 5,-102 0-3,25 0 0,-76 0 1,0 51 0,-25-51 1,-51 0-2,0 0 1,1 25 2,-27-25-3,1 0 0,-26 0 1,1 25 0,50-25 230,152-50-230,178-1 0,-76 26 3,-26-26-4,-50 25 0,-26-24 0,-76 50 1,51 0 2,-76-26-4,25 26 2,-50 0 0,-26 0 2,26 0-1,-26 0-3,-26 0 1,1 0 2,0 0-2,-26 0 2,1 0 18,-1 0-19</inkml:trace>
    </iact:actionData>
  </iact:action>
  <iact:action type="add" startTime="20670">
    <iact:property name="dataType"/>
    <iact:actionData xml:id="d2">
      <inkml:trace xmlns:inkml="http://www.w3.org/2003/InkML" xml:id="stk2" contextRef="#ctx0" brushRef="#br0">26129 14155 0,'25'0'19,"178"-25"-6,304-102-8,-151 51 3,49 0 2,27 0 0,-128-26 1,1 77 0,-77-1-2,-25 26 1,-76-50 0,-26 24-1,-50 26 1,-26 0 191,51 0-192,229 0 0,151 26 3,-24 50-1,-77-76-4,0 50 5,-51-50-2,-50 0-1,-51 0 2,0 0 0,25-25-3,-76 0 3,-25 25-1,-25-26-1,25 1 3,-51 0-4,0-26 2,25 25 0,-50 1 2,-26 25-3,1-25-1,-26-1 3,25 1-1,1 0 1,-26-1-2,0-24 2,0-27-2,0 1 0,0-50 3,-26 24-1,1 1-4,-1-1 5,-50 1-4,51-1 2,-26 1 3,0-1-6,1 1 3,-1 25 3,0 25-5,1-25 3,-1 0-3,-51 25 2,-50-50 3,-76 24-6,25 27 3,-76-26 2,50 0-2,27 25-1,24 25 0,-25 1 3,0 25-3,0-51 2,-76 51-3,-25 0 2,-1 0 2,1 26-4,-1-1 2,1 26 0,76 25 0,25-51 0,25 1-1,26 24 3,50-24-4,77-26 213,0 0-211,-178 0 0,-254 0 1,0 0-2,102 0 1,0 0 0,0 0 2,0 25-5,101 26 3,-25-26 4,76-25-7,0 51 3,26-26-1,75 1 2,-25-1 2,0 0-7,51 26 4,0-25 0,0 24 2,-25-24-2,50-1 0,-25 26-2,25-26 3,-50 26 0,50 25-2,0-25 1,0-26 1,26 26 0,-26-1-3,26 1 4,0-25-5,-1 24 6,26 1-6,-25 0 3,25 25 1,0 0-1,0 0-1,101 102 3,26-52-4,25 77 2,26-76 2,0-25-2,-1 25 0,51-51 0,-50-26 2,0 26-6,-26-50 6,76 50-2,-76-51 1,77 26-4,-77-26 3,25 1 2,26-26-4,-50 50 3,24-50 1,-75 0-5,50 0 5,-76 0-2,51 0 0,-51-25 0,0-26-2,-25 51 2,-26 0 2,26 0-2,-26-25-2,1 25 2,-1 0 1,-25-25 0,25 25 29,1 0-21,-1 0 0,0 0 12,1 0-12</inkml:trace>
    </iact:actionData>
  </iact:action>
  <iact:action type="add" startTime="26885">
    <iact:property name="dataType"/>
    <iact:actionData xml:id="d3">
      <inkml:trace xmlns:inkml="http://www.w3.org/2003/InkML" xml:id="stk3" contextRef="#ctx0" brushRef="#br0">8016 16286 0,'0'25'77,"101"26"-59,178 25-7,-76 0-2,26-25 2,-27 0-1,-24-26 1,-51 0-3,25-25 2,-50 0 1,24 0-1,-49 0-1,-1 0 1,0 0 0,-26 0 1,1-25-1,-25 25-1,-1 0 2,0-25-2,1 25 1,-1 0 1,0 0 8,-25-26 141,26 26-150,-1 0 0,1 0-1,24 0 1,1 0 3,25 0-5,-25-51 1,0 51 3,-1 0-3,1-25 3,-26 25-5,1 0 4,25 0 8,-26 0-9,0 0 1,26 0 0,-26 0-1,1-25 9,-1 25-8,0 0-3,26 0 2,-25 0 0,-1-26 0,0 26 10,1 0-8,-1 0-4,0 0 2,1 0 22,-1 0-2,1 0 69,-1 0-60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6:54:5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36">
    <iact:property name="dataType"/>
    <iact:actionData xml:id="d0">
      <inkml:trace xmlns:inkml="http://www.w3.org/2003/InkML" xml:id="stk0" contextRef="#ctx0" brushRef="#br0">6265 2258 0,'0'-25'59,"26"25"-29,151-51-20,128-25 0,-1 0 0,-76 51 2,-75-26-4,-27 26 2,-49-1 1,24 1-2,-50 25 4,0-26-6,-1 26 13,-24 0 2,-1 0 6</inkml:trace>
    </iact:actionData>
  </iact:action>
  <iact:action type="add" startTime="20078">
    <iact:property name="dataType"/>
    <iact:actionData xml:id="d1">
      <inkml:trace xmlns:inkml="http://www.w3.org/2003/InkML" xml:id="stk1" contextRef="#ctx0" brushRef="#br0">6519 5099 0,'0'-25'97,"127"25"-78,279-25-9,50 25 4,1-51-7,-26 51 1,-25 0 5,25 25-4,-75 51 1,-103-76 1,1 26-4,-26 24 3,-76-24 2,-25-26-2,-51 25-1,1-25 2,-27 0-1,1 0 0,-26 0-1,1 0 281,24 0-280,103 0 1,151-51-2,-101 51 0,25-25 4,-75 25-6,-52 0 4,26 0-2,-51 0 3,0 0-2,-25 0-2,0 0 4,-26 0-4,26 0 2,-26 0 22,0 0-12,-25-25 78</inkml:trace>
    </iact:actionData>
  </iact:action>
  <iact:action type="add" startTime="21777">
    <iact:property name="dataType"/>
    <iact:actionData xml:id="d2">
      <inkml:trace xmlns:inkml="http://www.w3.org/2003/InkML" xml:id="stk2" contextRef="#ctx0" brushRef="#br0">14307 5226 0,'25'0'9,"26"0"20,25 0-14,229 0-10,253-51 2,-152 26 3,0-26 0,-51 51 1,-76-50-2,-26 50 3,-100 0-2,-1 0-1,-25 0 1,-77 0 0,27 0-1,-52 0 2,0 0 0,77 0 249,278 0-252,102 0 4,-76 0-3,0 0 0,-51 0 3,-50 0-4,24 0 2,-75 0 1,-102 0-2,1 0 4,-1 0-5,-51 25 1,-25-25 1,0 0 1,-25 0 0,-25 0-3,-1 0 2,0 0 221,77 0-222,253 0 2,152 0-2,-101 0 1,0 0 2,-51 0-4,-50 0 3,-52 51-2,-24-51 3,-77 0-4,0 0 1,-76 0 4,0 0-4,-25 0 0,0 0 2,-26 0-2,0 0 1,1 0 1,-1 0 11</inkml:trace>
    </iact:actionData>
  </iact:action>
  <iact:action type="add" startTime="26391">
    <iact:property name="dataType"/>
    <iact:actionData xml:id="d3">
      <inkml:trace xmlns:inkml="http://www.w3.org/2003/InkML" xml:id="stk3" contextRef="#ctx0" brushRef="#br0">10071 8118 0,'50'0'38,"229"0"-27,203 0-2,-126 0 3,49 0-4,1 0 2,0 25 1,-101-25 0,-1 0-2,-25 26 2,-76-26-2,-51 50 2,26-50-2,-77 0 0,-25 0 2,0 0-2,-25 0 1,-25 0 2,24 0-3,-24 0 2,-1 0-2,0 0 11,1 0 20,-1 0-1,1 0 11</inkml:trace>
    </iact:actionData>
  </iact:action>
  <iact:action type="add" startTime="30892">
    <iact:property name="dataType"/>
    <iact:actionData xml:id="d4">
      <inkml:trace xmlns:inkml="http://www.w3.org/2003/InkML" xml:id="stk4" contextRef="#ctx0" brushRef="#br0">8751 9158 0,'0'-25'28,"26"-1"-1,126 26-17,152 0 1,26-51 0,-76 51-3,-51 0 4,51 0-4,-102-25 2,25 25 0,-75 0 0,25 0 3,-51 0-6,-26 0 5,1 0-4,0 0 2,-26 0 10,1 0-10,-1 0 10,0 0 20</inkml:trace>
    </iact:actionData>
  </iact:action>
  <iact:action type="add" startTime="34237">
    <iact:property name="dataType"/>
    <iact:actionData xml:id="d5">
      <inkml:trace xmlns:inkml="http://www.w3.org/2003/InkML" xml:id="stk5" contextRef="#ctx0" brushRef="#br0">9360 11771 0,'76'0'51,"280"0"-44,582 25 5,128 102-2,101-76-2,101 75 5,26 77-7,-127-152 7,-660 0-5,-50-51 2,-102 0 0,-51 0 3,-101 0-6,-51 0 8,-50 0-9,-26 0 3,-51 0 3,1 0 226,101-51-225,837-228-4,-406 101-1,-102 52 1,-50 49 2,-101 27-1,-26 24 2,-26 26-4,-100-50 4,-27 50-4,-24 0 3,-1 0-1,-75 0 0,50 0 0,-51 0 9,1 0-7,-1 0-3,0 0 20,1 0 170,101 0-189,431 101 2,-76 26-2,-127-51-2,-51 0 3,-25-25 0,-76-26-2,-25 1 1,-77-1 1,26 26-2,0-26 0,-26 0 2,-25-25-2,26 26 3,-26-1-2,-25-25-2,0 0 2,-1 26 2,-24-26-4,-1 0 4,0 0 17,1 0-9,24 25 1,-24-25-12,-1 0 0,1 0 4,-1 0-5,0 0 1,1 0 3,-1 0-4,0 0 12,1 0 10,-1 0 60,1 0-30,-1 0-49,0 0 9,1 0-11,-1 0 2,0 0-1,1 0 10,-1 0-11,0 0 2,1 0 1,-1 0 6,-50 0 81,-51-25-90,25-1 3,-76 1-2,51-1-2,25 1 2,-25 25 2,25-25-4,1 25 3,24 0-2,-24-26 1,24 26 0,1 0 1,0 0 30,-1 0-1,52 0 99,50 0-128,101 0-1,52 0-2,-128 0 5,26 0-6,-51 0 3,-25 0 1,-1 0-2,-24 0 12,-1 0-12,1 26 11,-26-1 10,0 0 2,0 1-24,-26-1 2,-25 26 0,1 0 2,24-1-3,-24-24 0,24 24 1,-25-24 0,1-26 0</inkml:trace>
    </iact:actionData>
  </iact:action>
  <iact:action type="add" startTime="43048">
    <iact:property name="dataType"/>
    <iact:actionData xml:id="d6">
      <inkml:trace xmlns:inkml="http://www.w3.org/2003/InkML" xml:id="stk6" contextRef="#ctx0" brushRef="#br0">28158 14992 0,'0'0'6,"330"-127"6,0 0-6,-77 102-1,-24-51 2,-26 51 3,0 25 2,-77-51-5,27 51 4,-77 0-2,51 0 2,-51 0-3,-26 0 3,1 0-1,0 0 1,-26 0 8,1 0-7,-1 0-4,0 0 3,1 0 19</inkml:trace>
    </iact:actionData>
  </iact:action>
  <iact:action type="add" startTime="44767">
    <iact:property name="dataType"/>
    <iact:actionData xml:id="d7">
      <inkml:trace xmlns:inkml="http://www.w3.org/2003/InkML" xml:id="stk7" contextRef="#ctx0" brushRef="#br0">10350 16057 0,'0'0'8,"203"0"-2,0-25-2,-51 25 6,-25-51-1,-1 51-1,-49 0 2,-1 0 0,-26 0 0,1-25 2,-26 25-2,1 0-1,-1 0 31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4A121-0ADB-4D33-95FF-46E4B0D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Hadoop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3815-F7EF-4E19-A093-7B920DE76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74E856"/>
                </a:solidFill>
              </a:rPr>
              <a:t>MapReduce : InputSplit VS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CB3E-2738-497B-BA29-597FF1AF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26" name="Picture 2" descr="Image result for hadoop">
            <a:extLst>
              <a:ext uri="{FF2B5EF4-FFF2-40B4-BE49-F238E27FC236}">
                <a16:creationId xmlns:a16="http://schemas.microsoft.com/office/drawing/2014/main" id="{D2831393-074A-4025-9A42-0F1D46D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989022"/>
            <a:ext cx="5455917" cy="26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A76DA5-F426-4FC2-9E50-2C4AEFFB7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19"/>
    </mc:Choice>
    <mc:Fallback>
      <p:transition spd="slow" advTm="30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MapReduce: </a:t>
            </a:r>
            <a:r>
              <a:rPr lang="en-US" sz="2800" dirty="0"/>
              <a:t>InputSplit VS Block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Block in HDFS</a:t>
            </a:r>
            <a:endParaRPr lang="en-US" dirty="0"/>
          </a:p>
          <a:p>
            <a:pPr fontAlgn="base"/>
            <a:r>
              <a:rPr lang="en-US" dirty="0"/>
              <a:t>Block is a continuous location on the hard drive where data is stored in the HDFS.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Block is the actual physical data stored on the different </a:t>
            </a:r>
            <a:r>
              <a:rPr lang="en-US" dirty="0" err="1"/>
              <a:t>DataNodes</a:t>
            </a:r>
            <a:r>
              <a:rPr lang="en-US" dirty="0"/>
              <a:t> in HDFS.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HDFS stores each file as number of </a:t>
            </a:r>
            <a:r>
              <a:rPr lang="en-US" dirty="0" err="1"/>
              <a:t>blocks,along</a:t>
            </a:r>
            <a:r>
              <a:rPr lang="en-US" dirty="0"/>
              <a:t> with the replication.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Hadoop application is responsible for distributing the data block across multiple nodes.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B18EE7-E3BB-4428-BEA1-9EDEB79920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880" y="2968200"/>
              <a:ext cx="8685360" cy="278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B18EE7-E3BB-4428-BEA1-9EDEB7992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520" y="2958840"/>
                <a:ext cx="8704080" cy="2804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0AE9AA-997E-4597-9D80-2E111A9C8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10"/>
    </mc:Choice>
    <mc:Fallback>
      <p:transition spd="slow" advTm="6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669915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b="1" dirty="0"/>
              <a:t>InputSplit in Hadoop</a:t>
            </a:r>
            <a:endParaRPr lang="en-US" dirty="0"/>
          </a:p>
          <a:p>
            <a:pPr fontAlgn="base"/>
            <a:r>
              <a:rPr lang="en-US" dirty="0"/>
              <a:t>InputSplit is the logical representation of data blocks which would be fed to individual mapper during MapReduce. Contains only the reference to the actual data blocks.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data to be processed by an individual Mapper is represented by InputSplit.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number of map tasks is equal to the number of </a:t>
            </a:r>
            <a:r>
              <a:rPr lang="en-US" dirty="0" err="1"/>
              <a:t>InputSplits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split is divided into records by RecordReader and each record (which is a </a:t>
            </a:r>
            <a:r>
              <a:rPr lang="en-US" b="1" dirty="0"/>
              <a:t>key-value pair</a:t>
            </a:r>
            <a:r>
              <a:rPr lang="en-US" dirty="0"/>
              <a:t>) is processed by the map.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Initially, the data for MapReduce task is stored in input files and input files typically reside in HDFS.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 err="1"/>
              <a:t>InputFormat</a:t>
            </a:r>
            <a:r>
              <a:rPr lang="en-US" dirty="0"/>
              <a:t> is used to define how these input files are split and </a:t>
            </a:r>
            <a:r>
              <a:rPr lang="en-US" dirty="0" err="1"/>
              <a:t>read.It</a:t>
            </a:r>
            <a:r>
              <a:rPr lang="en-US" dirty="0"/>
              <a:t> is responsible for creating InputSplit. 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5621AA-CB45-43D8-8B87-8CC92F87E6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6480" y="1379160"/>
              <a:ext cx="9178560" cy="260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5621AA-CB45-43D8-8B87-8CC92F87E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120" y="1369800"/>
                <a:ext cx="9197280" cy="2621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F3E32C2-9E17-4CAF-95EC-751222A87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23"/>
    </mc:Choice>
    <mc:Fallback>
      <p:transition spd="slow" advTm="124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MapReduce InputSplit vs Blocks-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dirty="0"/>
              <a:t>InputSplit vs Block Size in Hadoop: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b="1" dirty="0"/>
              <a:t>Block – </a:t>
            </a:r>
            <a:r>
              <a:rPr lang="en-US" dirty="0"/>
              <a:t>The default size of the HDFS block is 128 MB which we can configure as per our requirement through the property: </a:t>
            </a:r>
            <a:r>
              <a:rPr lang="en-US" b="1" i="1" dirty="0" err="1">
                <a:highlight>
                  <a:srgbClr val="00FFFF"/>
                </a:highlight>
              </a:rPr>
              <a:t>dfs.block.size</a:t>
            </a:r>
            <a:r>
              <a:rPr lang="en-US" dirty="0"/>
              <a:t>. </a:t>
            </a:r>
          </a:p>
          <a:p>
            <a:pPr fontAlgn="base"/>
            <a:r>
              <a:rPr lang="en-US" dirty="0"/>
              <a:t>All blocks of the file are of the same size except the last block, which can be of same size or smaller. </a:t>
            </a:r>
          </a:p>
          <a:p>
            <a:pPr fontAlgn="base"/>
            <a:r>
              <a:rPr lang="en-US" dirty="0"/>
              <a:t>The files are split into 128 MB blocks and then stored into HDFS.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InputSplit – </a:t>
            </a:r>
            <a:r>
              <a:rPr lang="en-US" dirty="0"/>
              <a:t>By default, split size is approximately equal to block </a:t>
            </a:r>
            <a:r>
              <a:rPr lang="en-US" dirty="0" err="1"/>
              <a:t>size.configured</a:t>
            </a:r>
            <a:r>
              <a:rPr lang="en-US" dirty="0"/>
              <a:t> by the property : </a:t>
            </a:r>
            <a:r>
              <a:rPr lang="en-US" b="1" i="1" dirty="0" err="1">
                <a:highlight>
                  <a:srgbClr val="00FFFF"/>
                </a:highlight>
              </a:rPr>
              <a:t>mapred.max.split.size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InputSplit is user defined and the user can control split size based on the size of data in MapReduce program.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0E4319-36AD-4330-9C68-2967C9F35D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45680" y="2182680"/>
              <a:ext cx="6520680" cy="284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0E4319-36AD-4330-9C68-2967C9F35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6320" y="2173320"/>
                <a:ext cx="6539400" cy="2859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C77DBE-19EB-4053-8D07-4F0DDFB9E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43"/>
    </mc:Choice>
    <mc:Fallback>
      <p:transition spd="slow" advTm="4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Data Representation in Hadoop Blocks vs InputSplit</a:t>
            </a:r>
          </a:p>
          <a:p>
            <a:pPr fontAlgn="base"/>
            <a:r>
              <a:rPr lang="en-US" b="1" dirty="0"/>
              <a:t>Block – </a:t>
            </a:r>
            <a:r>
              <a:rPr lang="en-US" dirty="0"/>
              <a:t>It is the physical representation of data. It contains a minimum amount of data that can be read or write.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InputSplit – </a:t>
            </a:r>
          </a:p>
          <a:p>
            <a:pPr fontAlgn="base"/>
            <a:r>
              <a:rPr lang="en-US" dirty="0"/>
              <a:t>It is the logical representation of data present in the blocks. </a:t>
            </a:r>
          </a:p>
          <a:p>
            <a:pPr fontAlgn="base"/>
            <a:r>
              <a:rPr lang="en-US" dirty="0"/>
              <a:t>It is used during data processing in MapReduce program.</a:t>
            </a:r>
          </a:p>
          <a:p>
            <a:pPr fontAlgn="base"/>
            <a:r>
              <a:rPr lang="en-US" dirty="0"/>
              <a:t>InputSplit doesn’t contain actual data, but a reference to the data.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D58436-B595-4620-9741-5D37C22D46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1680" y="1927080"/>
              <a:ext cx="3607560" cy="2922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D58436-B595-4620-9741-5D37C22D46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2320" y="1917720"/>
                <a:ext cx="3626280" cy="2941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345E2D-FC56-4318-AF98-A22CAAC0C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3"/>
    </mc:Choice>
    <mc:Fallback>
      <p:transition spd="slow" advTm="2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545184-FEAF-40C9-B4EA-3D99A607F959}"/>
              </a:ext>
            </a:extLst>
          </p:cNvPr>
          <p:cNvSpPr/>
          <p:nvPr/>
        </p:nvSpPr>
        <p:spPr>
          <a:xfrm>
            <a:off x="2844800" y="4104640"/>
            <a:ext cx="8290560" cy="1463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90EE20-837D-460D-8AF3-C20922BBBF1A}"/>
              </a:ext>
            </a:extLst>
          </p:cNvPr>
          <p:cNvSpPr/>
          <p:nvPr/>
        </p:nvSpPr>
        <p:spPr>
          <a:xfrm>
            <a:off x="2966720" y="1168400"/>
            <a:ext cx="5455920" cy="7112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Block-1</a:t>
            </a:r>
          </a:p>
          <a:p>
            <a:pPr algn="ctr"/>
            <a:r>
              <a:rPr lang="en-US" dirty="0"/>
              <a:t>128 MB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7D75E1-2B7E-4ED1-8D07-28A14E7F74DC}"/>
              </a:ext>
            </a:extLst>
          </p:cNvPr>
          <p:cNvSpPr/>
          <p:nvPr/>
        </p:nvSpPr>
        <p:spPr>
          <a:xfrm>
            <a:off x="8757920" y="1168400"/>
            <a:ext cx="2377440" cy="7112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Block-2</a:t>
            </a:r>
          </a:p>
          <a:p>
            <a:pPr algn="ctr"/>
            <a:r>
              <a:rPr lang="en-US" dirty="0"/>
              <a:t>12 MB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DDC42F-BD89-406D-B494-7EDF53BF2976}"/>
              </a:ext>
            </a:extLst>
          </p:cNvPr>
          <p:cNvSpPr/>
          <p:nvPr/>
        </p:nvSpPr>
        <p:spPr>
          <a:xfrm>
            <a:off x="2966720" y="2697480"/>
            <a:ext cx="8168640" cy="7112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SampleInputFile.txt</a:t>
            </a:r>
          </a:p>
          <a:p>
            <a:pPr algn="ctr"/>
            <a:r>
              <a:rPr lang="en-US" sz="2400" dirty="0"/>
              <a:t>140 MB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CD6FBF-7693-4004-A6BD-811E2FCAEF6A}"/>
              </a:ext>
            </a:extLst>
          </p:cNvPr>
          <p:cNvSpPr/>
          <p:nvPr/>
        </p:nvSpPr>
        <p:spPr>
          <a:xfrm>
            <a:off x="2966720" y="4241800"/>
            <a:ext cx="5455920" cy="7112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Block-1</a:t>
            </a:r>
          </a:p>
          <a:p>
            <a:pPr algn="ctr"/>
            <a:r>
              <a:rPr lang="en-US" dirty="0"/>
              <a:t>128 MB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397720-720A-4F69-B08A-5677019B8D72}"/>
              </a:ext>
            </a:extLst>
          </p:cNvPr>
          <p:cNvSpPr/>
          <p:nvPr/>
        </p:nvSpPr>
        <p:spPr>
          <a:xfrm>
            <a:off x="8554720" y="4241800"/>
            <a:ext cx="2377440" cy="7112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Block-2</a:t>
            </a:r>
          </a:p>
          <a:p>
            <a:pPr algn="ctr"/>
            <a:r>
              <a:rPr lang="en-US" dirty="0"/>
              <a:t>12 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205F4-DE63-461E-B06B-32EEF318E947}"/>
              </a:ext>
            </a:extLst>
          </p:cNvPr>
          <p:cNvSpPr txBox="1"/>
          <p:nvPr/>
        </p:nvSpPr>
        <p:spPr>
          <a:xfrm>
            <a:off x="1005840" y="1087120"/>
            <a:ext cx="1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Physical File  at HDFS split into 2  Blocks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1CB77-42A8-4D4F-A5EF-30D0226A43EE}"/>
              </a:ext>
            </a:extLst>
          </p:cNvPr>
          <p:cNvSpPr txBox="1"/>
          <p:nvPr/>
        </p:nvSpPr>
        <p:spPr>
          <a:xfrm>
            <a:off x="1005840" y="2687320"/>
            <a:ext cx="1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Physical File  at HDFS split into 2  Blocks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A3B8D8-7619-44AB-BBF7-C052D0259708}"/>
              </a:ext>
            </a:extLst>
          </p:cNvPr>
          <p:cNvSpPr txBox="1"/>
          <p:nvPr/>
        </p:nvSpPr>
        <p:spPr>
          <a:xfrm>
            <a:off x="1005840" y="4385886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Logical          Grouping of blocks in       InputSplit 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1DA9B0-50FD-44FF-8DBA-844852F365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99760" y="1653120"/>
              <a:ext cx="3836160" cy="4109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1DA9B0-50FD-44FF-8DBA-844852F365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0400" y="1643760"/>
                <a:ext cx="3854880" cy="4128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2195FD3-9840-4219-B81C-FFD4572C2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01"/>
    </mc:Choice>
    <mc:Fallback>
      <p:transition spd="slow" advTm="7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016000"/>
            <a:ext cx="5821680" cy="568960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Suppose we have a file of 140 MB, so HDFS will break this file into 2 blocks 128 and 12 mb each.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Now, if we want to perform MapReduce operation on the blocks(input file), it will not process, because the 2</a:t>
            </a:r>
            <a:r>
              <a:rPr lang="en-US" baseline="30000" dirty="0"/>
              <a:t>nd</a:t>
            </a:r>
            <a:r>
              <a:rPr lang="en-US" dirty="0"/>
              <a:t> block is incomplete.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Thus, this problem is solved by InputSplit.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InputSplit will form a logical grouping of blocks as a single block.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Because the InputSplit include a location for the next block and the byte offset of the data needed to complete the block.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3ABE9-022A-40FC-B17A-8E938741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822961"/>
            <a:ext cx="5994400" cy="48968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B9FB9E-3E72-40F2-B322-B86B0CBEB2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9120" y="4082040"/>
              <a:ext cx="10996200" cy="191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B9FB9E-3E72-40F2-B322-B86B0CBEB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760" y="4072680"/>
                <a:ext cx="11014920" cy="1936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445E4C-2EBD-4A8C-A06B-090F87FC94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1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67"/>
    </mc:Choice>
    <mc:Fallback>
      <p:transition spd="slow" advTm="39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Conclusion: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InputSplit is only a logical chunk of data i.e. it has just the information about blocks address or location at the physical level HDFS.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During MapReduce execution, Hadoop scans through the blocks and create </a:t>
            </a:r>
            <a:r>
              <a:rPr lang="en-US" dirty="0" err="1"/>
              <a:t>InputSplits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Each </a:t>
            </a:r>
            <a:r>
              <a:rPr lang="en-US" dirty="0" err="1"/>
              <a:t>inputSplit</a:t>
            </a:r>
            <a:r>
              <a:rPr lang="en-US" dirty="0"/>
              <a:t> will be assigned to individual mappers for processing.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InputSplit does the </a:t>
            </a:r>
            <a:r>
              <a:rPr lang="en-US" dirty="0" err="1"/>
              <a:t>liaisoning</a:t>
            </a:r>
            <a:r>
              <a:rPr lang="en-US" dirty="0"/>
              <a:t> (act as a broker) between actual data block and mapper.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04FE71-03E9-4BAF-B4A0-B76997D3D4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5400" y="666720"/>
              <a:ext cx="8740440" cy="511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04FE71-03E9-4BAF-B4A0-B76997D3D4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6040" y="657360"/>
                <a:ext cx="8759160" cy="5132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ECFE1C-4398-472B-A819-4B56BC516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93"/>
    </mc:Choice>
    <mc:Fallback>
      <p:transition spd="slow" advTm="5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2841CE-7113-4E34-B4A6-08C4680DB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"/>
    </mc:Choice>
    <mc:Fallback>
      <p:transition spd="slow" advTm="1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303</Words>
  <Application>Microsoft Office PowerPoint</Application>
  <PresentationFormat>Widescreen</PresentationFormat>
  <Paragraphs>83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Hadoop Tutorial</vt:lpstr>
      <vt:lpstr>Hadoop MapReduce: InputSplit VS Block</vt:lpstr>
      <vt:lpstr>Hadoop MapReduce</vt:lpstr>
      <vt:lpstr>MapReduce InputSplit vs Blocks-</vt:lpstr>
      <vt:lpstr>Hadoop MapReduce</vt:lpstr>
      <vt:lpstr>Hadoop MapReduce</vt:lpstr>
      <vt:lpstr>Hadoop MapReduce</vt:lpstr>
      <vt:lpstr>Conclusion: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Tutorial</dc:title>
  <dc:creator>Viresh Kumar</dc:creator>
  <cp:lastModifiedBy>Viresh Kumar</cp:lastModifiedBy>
  <cp:revision>67</cp:revision>
  <dcterms:created xsi:type="dcterms:W3CDTF">2019-01-15T16:07:23Z</dcterms:created>
  <dcterms:modified xsi:type="dcterms:W3CDTF">2019-01-27T08:59:19Z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2019-01-15T16:09:44.3895198Z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